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2" r:id="rId9"/>
    <p:sldId id="271" r:id="rId10"/>
    <p:sldId id="263" r:id="rId11"/>
    <p:sldId id="267" r:id="rId12"/>
    <p:sldId id="270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0.08</c:v>
                </c:pt>
                <c:pt idx="1">
                  <c:v>0.05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orvanzhou.github.io/tutorials/machine-learning/reinforcement-learning/2-2-tabular-q1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4KBBAwF_b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Today’s Goal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主選單</a:t>
            </a:r>
            <a:r>
              <a:rPr lang="en-US" altLang="zh-TW" sz="4000" b="1" dirty="0"/>
              <a:t>(Menu)</a:t>
            </a:r>
          </a:p>
          <a:p>
            <a:r>
              <a:rPr lang="zh-TW" altLang="en-US" sz="4000" b="1" dirty="0"/>
              <a:t>角色</a:t>
            </a:r>
            <a:endParaRPr lang="en-US" altLang="zh-TW" sz="4000" b="1" dirty="0"/>
          </a:p>
          <a:p>
            <a:endParaRPr lang="zh-TW" altLang="en-US" sz="4000" b="1" dirty="0"/>
          </a:p>
        </p:txBody>
      </p:sp>
      <p:pic>
        <p:nvPicPr>
          <p:cNvPr id="1026" name="Picture 2" descr="「主選單」的圖片搜尋結果">
            <a:extLst>
              <a:ext uri="{FF2B5EF4-FFF2-40B4-BE49-F238E27FC236}">
                <a16:creationId xmlns:a16="http://schemas.microsoft.com/office/drawing/2014/main" id="{09CAD012-4F48-4BE1-A1E7-AABD6DC3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31" y="390918"/>
            <a:ext cx="5492685" cy="41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角色」的圖片搜尋結果">
            <a:extLst>
              <a:ext uri="{FF2B5EF4-FFF2-40B4-BE49-F238E27FC236}">
                <a16:creationId xmlns:a16="http://schemas.microsoft.com/office/drawing/2014/main" id="{A834382F-B57C-4854-816D-B20A6E0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9" y="3019278"/>
            <a:ext cx="7981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血條」的圖片搜尋結果">
            <a:extLst>
              <a:ext uri="{FF2B5EF4-FFF2-40B4-BE49-F238E27FC236}">
                <a16:creationId xmlns:a16="http://schemas.microsoft.com/office/drawing/2014/main" id="{4E436F45-4129-4A97-9668-3BFEBB8E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833" y="5877121"/>
            <a:ext cx="3631872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2" y="735306"/>
            <a:ext cx="4341123" cy="54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æ©«å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13" y="722771"/>
            <a:ext cx="4074678" cy="543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æ©«å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29" y="586076"/>
            <a:ext cx="10108845" cy="569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</a:t>
            </a:r>
            <a:r>
              <a:rPr lang="zh-TW" altLang="en-US" sz="2400" b="1" dirty="0" smtClean="0">
                <a:latin typeface="+mn-ea"/>
              </a:rPr>
              <a:t>成績</a:t>
            </a:r>
            <a:r>
              <a:rPr lang="en-US" altLang="zh-TW" sz="2400" b="1" dirty="0" smtClean="0">
                <a:latin typeface="+mn-ea"/>
              </a:rPr>
              <a:t>15%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</a:t>
            </a:r>
            <a:r>
              <a:rPr lang="zh-TW" altLang="en-US" sz="2400" b="1" dirty="0" smtClean="0">
                <a:latin typeface="+mn-ea"/>
              </a:rPr>
              <a:t>完成戰</a:t>
            </a:r>
            <a:r>
              <a:rPr lang="zh-TW" altLang="en-US" sz="2400" b="1" dirty="0">
                <a:latin typeface="+mn-ea"/>
              </a:rPr>
              <a:t>機</a:t>
            </a:r>
            <a:r>
              <a:rPr lang="zh-TW" altLang="en-US" sz="2400" b="1" dirty="0" smtClean="0">
                <a:latin typeface="+mn-ea"/>
              </a:rPr>
              <a:t>遊戲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 smtClean="0">
                <a:latin typeface="+mn-ea"/>
              </a:rPr>
              <a:t>必須</a:t>
            </a:r>
            <a:r>
              <a:rPr lang="zh-TW" altLang="en-US" sz="2400" b="1" dirty="0">
                <a:latin typeface="+mn-ea"/>
              </a:rPr>
              <a:t>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2019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14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詳細資訊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前</a:t>
            </a:r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一週會</a:t>
            </a:r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公布</a:t>
            </a:r>
            <a:endParaRPr lang="en-US" altLang="zh-TW" b="1" i="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064796"/>
              </p:ext>
            </p:extLst>
          </p:nvPr>
        </p:nvGraphicFramePr>
        <p:xfrm>
          <a:off x="1324297" y="467921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8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戰機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 smtClean="0">
                <a:latin typeface="+mn-ea"/>
              </a:rPr>
              <a:t>子彈</a:t>
            </a:r>
            <a:r>
              <a:rPr lang="en-US" altLang="zh-TW" sz="2400" b="1" i="0" dirty="0" smtClean="0">
                <a:latin typeface="+mn-ea"/>
              </a:rPr>
              <a:t>,</a:t>
            </a:r>
            <a:r>
              <a:rPr lang="zh-TW" altLang="en-US" sz="2400" b="1" i="0" dirty="0" smtClean="0">
                <a:latin typeface="+mn-ea"/>
              </a:rPr>
              <a:t> </a:t>
            </a:r>
            <a:r>
              <a:rPr lang="en-US" altLang="zh-TW" sz="2400" b="1" i="0" dirty="0" smtClean="0">
                <a:latin typeface="+mn-ea"/>
              </a:rPr>
              <a:t>…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遊戲性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射擊子彈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移動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擊中</a:t>
            </a:r>
            <a:r>
              <a:rPr lang="zh-TW" altLang="en-US" sz="2400" b="1" i="0" dirty="0" smtClean="0">
                <a:latin typeface="+mn-ea"/>
              </a:rPr>
              <a:t>扣</a:t>
            </a:r>
            <a:r>
              <a:rPr lang="zh-TW" altLang="en-US" sz="2400" b="1" i="0" dirty="0">
                <a:latin typeface="+mn-ea"/>
              </a:rPr>
              <a:t>血</a:t>
            </a:r>
            <a:r>
              <a:rPr lang="en-US" altLang="zh-TW" sz="2400" b="1" i="0" dirty="0" smtClean="0">
                <a:latin typeface="+mn-ea"/>
              </a:rPr>
              <a:t>,</a:t>
            </a:r>
            <a:r>
              <a:rPr lang="zh-TW" altLang="en-US" sz="2400" b="1" i="0" dirty="0" smtClean="0">
                <a:latin typeface="+mn-ea"/>
              </a:rPr>
              <a:t> </a:t>
            </a:r>
            <a:r>
              <a:rPr lang="en-US" altLang="zh-TW" sz="2400" b="1" i="0" dirty="0" smtClean="0">
                <a:latin typeface="+mn-ea"/>
              </a:rPr>
              <a:t>…</a:t>
            </a:r>
          </a:p>
          <a:p>
            <a:r>
              <a:rPr lang="zh-TW" altLang="en-US" sz="2400" b="1" dirty="0" smtClean="0">
                <a:latin typeface="+mn-ea"/>
              </a:rPr>
              <a:t>遊戲</a:t>
            </a:r>
            <a:r>
              <a:rPr lang="zh-TW" altLang="en-US" sz="2400" b="1" dirty="0">
                <a:latin typeface="+mn-ea"/>
              </a:rPr>
              <a:t>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</a:t>
            </a:r>
            <a:r>
              <a:rPr lang="en-US" altLang="zh-TW" sz="2400" b="1" i="0" dirty="0" smtClean="0">
                <a:latin typeface="+mn-ea"/>
              </a:rPr>
              <a:t>Game Over</a:t>
            </a:r>
            <a:r>
              <a:rPr lang="en-US" altLang="zh-TW" sz="2400" b="1" i="0" dirty="0">
                <a:latin typeface="+mn-ea"/>
              </a:rPr>
              <a:t>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/>
          </a:bodyPr>
          <a:lstStyle/>
          <a:p>
            <a:r>
              <a:rPr lang="zh-TW" altLang="en-US" sz="2800" b="1" dirty="0" smtClean="0"/>
              <a:t>做</a:t>
            </a:r>
            <a:r>
              <a:rPr lang="zh-TW" altLang="en-US" sz="2800" b="1" dirty="0"/>
              <a:t>到</a:t>
            </a:r>
            <a:r>
              <a:rPr lang="en-US" altLang="zh-TW" sz="2800" b="1" dirty="0" smtClean="0"/>
              <a:t>5</a:t>
            </a:r>
            <a:r>
              <a:rPr lang="zh-TW" altLang="en-US" sz="2800" b="1" dirty="0" smtClean="0"/>
              <a:t>項以上</a:t>
            </a:r>
            <a:endParaRPr lang="en-US" altLang="zh-TW" sz="2800" b="1" dirty="0"/>
          </a:p>
          <a:p>
            <a:pPr lvl="1"/>
            <a:r>
              <a:rPr lang="zh-TW" altLang="en-US" sz="2400" b="1" i="0" dirty="0" smtClean="0"/>
              <a:t>開頭</a:t>
            </a:r>
            <a:r>
              <a:rPr lang="en-US" altLang="zh-TW" sz="2400" b="1" i="0" dirty="0" smtClean="0"/>
              <a:t>+</a:t>
            </a:r>
            <a:r>
              <a:rPr lang="zh-TW" altLang="en-US" sz="2400" b="1" i="0" dirty="0" smtClean="0"/>
              <a:t>人物動畫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厲害的</a:t>
            </a:r>
            <a:r>
              <a:rPr lang="en-US" altLang="zh-TW" sz="2400" b="1" i="0" dirty="0" smtClean="0"/>
              <a:t>AI</a:t>
            </a:r>
            <a:endParaRPr lang="en-US" altLang="zh-TW" sz="2400" b="1" i="0" dirty="0"/>
          </a:p>
          <a:p>
            <a:pPr lvl="1"/>
            <a:r>
              <a:rPr lang="zh-TW" altLang="en-US" sz="2400" b="1" i="0" dirty="0" smtClean="0"/>
              <a:t>特殊道具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商店系</a:t>
            </a:r>
            <a:r>
              <a:rPr lang="zh-TW" altLang="en-US" sz="2400" b="1" i="0" dirty="0"/>
              <a:t>統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存檔</a:t>
            </a:r>
            <a:r>
              <a:rPr lang="en-US" altLang="zh-TW" sz="2400" b="1" i="0" dirty="0" smtClean="0"/>
              <a:t>, </a:t>
            </a:r>
            <a:r>
              <a:rPr lang="zh-TW" altLang="en-US" sz="2400" b="1" i="0" dirty="0" smtClean="0"/>
              <a:t>讀</a:t>
            </a:r>
            <a:r>
              <a:rPr lang="zh-TW" altLang="en-US" sz="2400" b="1" i="0" dirty="0"/>
              <a:t>檔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音樂 </a:t>
            </a:r>
            <a:r>
              <a:rPr lang="en-US" altLang="zh-TW" sz="2400" b="1" i="0" dirty="0" smtClean="0"/>
              <a:t>(</a:t>
            </a:r>
            <a:r>
              <a:rPr lang="zh-TW" altLang="en-US" sz="2400" b="1" i="0" dirty="0" smtClean="0"/>
              <a:t>不同場景要</a:t>
            </a:r>
            <a:r>
              <a:rPr lang="zh-TW" altLang="en-US" sz="2400" b="1" i="0" dirty="0"/>
              <a:t>轉換</a:t>
            </a:r>
            <a:r>
              <a:rPr lang="en-US" altLang="zh-TW" sz="2400" b="1" i="0" dirty="0"/>
              <a:t>,</a:t>
            </a:r>
            <a:r>
              <a:rPr lang="zh-TW" altLang="en-US" sz="2400" b="1" i="0" dirty="0" smtClean="0"/>
              <a:t>暫停</a:t>
            </a:r>
            <a:r>
              <a:rPr lang="en-US" altLang="zh-TW" sz="2400" b="1" i="0" dirty="0" smtClean="0"/>
              <a:t>,</a:t>
            </a:r>
            <a:r>
              <a:rPr lang="zh-TW" altLang="en-US" sz="2400" b="1" i="0" dirty="0" smtClean="0"/>
              <a:t>音量</a:t>
            </a:r>
            <a:r>
              <a:rPr lang="en-US" altLang="zh-TW" sz="2400" b="1" i="0" dirty="0" smtClean="0"/>
              <a:t>)</a:t>
            </a:r>
          </a:p>
          <a:p>
            <a:pPr lvl="1"/>
            <a:r>
              <a:rPr lang="en-US" altLang="zh-TW" sz="2400" b="1" i="0" dirty="0" smtClean="0"/>
              <a:t>And so on…</a:t>
            </a:r>
            <a:endParaRPr lang="en-US" altLang="zh-TW" sz="2400" b="1" i="0" dirty="0"/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(2%)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Reinforcement Learning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08200"/>
            <a:ext cx="9601200" cy="3581400"/>
          </a:xfrm>
        </p:spPr>
        <p:txBody>
          <a:bodyPr>
            <a:normAutofit/>
          </a:bodyPr>
          <a:lstStyle/>
          <a:p>
            <a:r>
              <a:rPr lang="zh-TW" altLang="en-US" sz="2400" b="1" dirty="0" smtClean="0"/>
              <a:t>使用</a:t>
            </a:r>
            <a:r>
              <a:rPr lang="en-US" altLang="zh-TW" sz="2400" b="1" dirty="0" smtClean="0"/>
              <a:t>RL</a:t>
            </a:r>
            <a:r>
              <a:rPr lang="zh-TW" altLang="en-US" sz="2400" b="1" dirty="0" smtClean="0"/>
              <a:t>相關技巧，期末專題直接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滿分</a:t>
            </a:r>
            <a:r>
              <a:rPr lang="zh-TW" altLang="en-US" sz="2400" b="1" dirty="0" smtClean="0"/>
              <a:t>！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Q-Learning</a:t>
            </a:r>
          </a:p>
          <a:p>
            <a:pPr lvl="1"/>
            <a:r>
              <a:rPr lang="en-US" altLang="zh-TW" sz="1600" b="1" dirty="0">
                <a:hlinkClick r:id="rId2"/>
              </a:rPr>
              <a:t>https://morvanzhou.github.io/tutorials/machine-learning/reinforcement-learning/2-2-tabular-q1</a:t>
            </a:r>
            <a:r>
              <a:rPr lang="en-US" altLang="zh-TW" sz="2400" b="1" dirty="0">
                <a:hlinkClick r:id="rId2"/>
              </a:rPr>
              <a:t>/</a:t>
            </a:r>
            <a:endParaRPr lang="en-US" altLang="zh-TW" sz="2400" b="1" dirty="0" smtClean="0"/>
          </a:p>
          <a:p>
            <a:pPr lvl="1"/>
            <a:endParaRPr lang="zh-TW" altLang="en-US" sz="2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72" y="3501160"/>
            <a:ext cx="5754256" cy="27767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6300" y="6277923"/>
            <a:ext cx="5171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https://www.youtube.com/watch?v=L4KBBAwF_bE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58231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300</TotalTime>
  <Words>304</Words>
  <Application>Microsoft Office PowerPoint</Application>
  <PresentationFormat>寬螢幕</PresentationFormat>
  <Paragraphs>66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(8%)</vt:lpstr>
      <vt:lpstr>Advance (5%)</vt:lpstr>
      <vt:lpstr>Creative (2%)</vt:lpstr>
      <vt:lpstr>Reinforcement Learning</vt:lpstr>
      <vt:lpstr>Template</vt:lpstr>
      <vt:lpstr>Useful Resource</vt:lpstr>
      <vt:lpstr>Today’s Goal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USER</cp:lastModifiedBy>
  <cp:revision>43</cp:revision>
  <dcterms:created xsi:type="dcterms:W3CDTF">2017-12-14T05:49:56Z</dcterms:created>
  <dcterms:modified xsi:type="dcterms:W3CDTF">2018-12-13T11:42:49Z</dcterms:modified>
</cp:coreProperties>
</file>